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7" r:id="rId2"/>
    <p:sldId id="266" r:id="rId3"/>
    <p:sldId id="267" r:id="rId4"/>
    <p:sldId id="258" r:id="rId5"/>
    <p:sldId id="261" r:id="rId6"/>
    <p:sldId id="263" r:id="rId7"/>
    <p:sldId id="264" r:id="rId8"/>
    <p:sldId id="265" r:id="rId9"/>
    <p:sldId id="270" r:id="rId10"/>
    <p:sldId id="268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727" autoAdjust="0"/>
  </p:normalViewPr>
  <p:slideViewPr>
    <p:cSldViewPr>
      <p:cViewPr varScale="1">
        <p:scale>
          <a:sx n="70" d="100"/>
          <a:sy n="70" d="100"/>
        </p:scale>
        <p:origin x="-135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27B33-728B-43DE-8F03-FA0BB6BD2EB4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A0851-0F80-435D-962A-71F5EFD83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1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528392"/>
          </a:xfrm>
        </p:spPr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  <a:p>
            <a:pPr marL="0" indent="0" algn="ctr">
              <a:buNone/>
            </a:pPr>
            <a:r>
              <a:rPr lang="ru-RU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ПРАКТИКА ТЕРРИТОРИАЛЬНОГО ОБЩЕСТВЕННОГО САМОУПРАВЛЕНИЯ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«Охрана памятников и объектов культурного наследия»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17775" indent="0" defTabSz="209550">
              <a:buNone/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17775" indent="0" defTabSz="20955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 №1 поселка Новоберезанского</a:t>
            </a:r>
          </a:p>
          <a:p>
            <a:pPr marL="2517775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Новоберезанского сельского поселения </a:t>
            </a:r>
          </a:p>
          <a:p>
            <a:pPr marL="2517775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Кореновского района</a:t>
            </a:r>
          </a:p>
          <a:p>
            <a:pPr marL="2517775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</a:p>
          <a:p>
            <a:pPr marL="0" indent="0" algn="r">
              <a:buNone/>
            </a:pP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0067"/>
            <a:ext cx="27363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880" y="836712"/>
            <a:ext cx="290229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dministrator\Desktop\ПИСЬМА 2020\СКАН\Без названияФлаг Кореновского райо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870067"/>
            <a:ext cx="2592288" cy="196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0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ПРОЕКТ «Благодарная память народов, хранящая память</a:t>
            </a:r>
            <a:r>
              <a:rPr lang="ru-RU" sz="2800" dirty="0" smtClean="0">
                <a:solidFill>
                  <a:schemeClr val="bg1"/>
                </a:solidFill>
              </a:rPr>
              <a:t>».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709160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1845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20840"/>
            <a:ext cx="3195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 Отр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емонтирован Обелиск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землякам погибшим в годы Великой Отечественной Войны 1941-1945 годов.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Проведена акция «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АЛЛЕЯ СЛАВЫ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  <a:endParaRPr lang="ru-RU" sz="20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- Установлены три спортивно-игровых площадки в скверах поселка Новоберезанского. 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9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5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по долгу службы, а по зову сердца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1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20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поселка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Новоберезанского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Новоберезанского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Кореновского района Краснодарского края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600200"/>
            <a:ext cx="3888432" cy="4133056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Год создания 2009 </a:t>
            </a:r>
            <a:r>
              <a:rPr lang="ru-RU" sz="2400" dirty="0" smtClean="0">
                <a:solidFill>
                  <a:schemeClr val="bg1"/>
                </a:solidFill>
              </a:rPr>
              <a:t>год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Председатель Бойко Т.А.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Членов ТОС – </a:t>
            </a:r>
            <a:r>
              <a:rPr lang="en-US" sz="2400" dirty="0" smtClean="0">
                <a:solidFill>
                  <a:schemeClr val="bg1"/>
                </a:solidFill>
              </a:rPr>
              <a:t>8</a:t>
            </a:r>
            <a:r>
              <a:rPr lang="ru-RU" sz="2400" dirty="0" smtClean="0">
                <a:solidFill>
                  <a:schemeClr val="bg1"/>
                </a:solidFill>
              </a:rPr>
              <a:t> человек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Территория ТОС- 27 улиц</a:t>
            </a: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Домовладений – </a:t>
            </a:r>
            <a:r>
              <a:rPr lang="ru-RU" sz="2400" dirty="0" smtClean="0">
                <a:solidFill>
                  <a:schemeClr val="bg1"/>
                </a:solidFill>
              </a:rPr>
              <a:t>398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Проживают 2325 жителей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844824"/>
            <a:ext cx="460851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34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Основные проекты ТОС №1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поселка Новоберезанского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1. ПРОЕКТ </a:t>
            </a:r>
            <a:r>
              <a:rPr lang="ru-RU" dirty="0">
                <a:solidFill>
                  <a:schemeClr val="bg1"/>
                </a:solidFill>
              </a:rPr>
              <a:t>«Благодарная память народов, хранящая </a:t>
            </a:r>
            <a:r>
              <a:rPr lang="ru-RU" dirty="0" smtClean="0">
                <a:solidFill>
                  <a:schemeClr val="bg1"/>
                </a:solidFill>
              </a:rPr>
              <a:t>память». Цель проекта - 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емонт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Обелиска землякам погибшим в годы Великой Отечественной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1941-1945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АКЦИЯ «АЛЛЕЯ СЛАВЫ</a:t>
            </a:r>
            <a:r>
              <a:rPr lang="ru-RU" dirty="0" smtClean="0">
                <a:solidFill>
                  <a:schemeClr val="bg1"/>
                </a:solidFill>
              </a:rPr>
              <a:t>» - Цель проекта - посадка деревьев по улице им. Н. Мурадова, в поселке Новоберезанском.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3.</a:t>
            </a:r>
            <a:r>
              <a:rPr lang="ru-RU" dirty="0">
                <a:solidFill>
                  <a:schemeClr val="bg1"/>
                </a:solidFill>
              </a:rPr>
              <a:t> ПРОЕКТ«В каждый сквер своя спортивно-игровая площадка</a:t>
            </a:r>
            <a:r>
              <a:rPr lang="ru-RU" dirty="0" smtClean="0">
                <a:solidFill>
                  <a:schemeClr val="bg1"/>
                </a:solidFill>
              </a:rPr>
              <a:t>». Цель проекта – обустроить в каждом сквере </a:t>
            </a:r>
            <a:r>
              <a:rPr lang="ru-RU" dirty="0">
                <a:solidFill>
                  <a:schemeClr val="bg1"/>
                </a:solidFill>
              </a:rPr>
              <a:t>спортивно-игровая </a:t>
            </a:r>
            <a:r>
              <a:rPr lang="ru-RU" dirty="0" smtClean="0">
                <a:solidFill>
                  <a:schemeClr val="bg1"/>
                </a:solidFill>
              </a:rPr>
              <a:t>площадка.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9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ПРОЕКТ «Благодарная </a:t>
            </a:r>
            <a:r>
              <a:rPr lang="ru-RU" sz="2800" dirty="0">
                <a:solidFill>
                  <a:schemeClr val="bg1"/>
                </a:solidFill>
              </a:rPr>
              <a:t>память народов, хранящая </a:t>
            </a:r>
            <a:r>
              <a:rPr lang="ru-RU" sz="2800" dirty="0" smtClean="0">
                <a:solidFill>
                  <a:schemeClr val="bg1"/>
                </a:solidFill>
              </a:rPr>
              <a:t>память». ПЕРВЫЙ ЭТАП.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861048"/>
            <a:ext cx="4038600" cy="271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 инициативе председателя ТОС №1 осуществлен ремонт обелиска  «Землякам погибшим в годы ВОВ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1941-1945 годов</a:t>
            </a:r>
            <a:r>
              <a:rPr lang="ru-RU" dirty="0" smtClean="0">
                <a:solidFill>
                  <a:schemeClr val="bg1"/>
                </a:solidFill>
              </a:rPr>
              <a:t>» в поселке Новоберезанском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0324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54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ПРОЕКТ «Благодарная </a:t>
            </a:r>
            <a:r>
              <a:rPr lang="ru-RU" sz="2800" dirty="0">
                <a:solidFill>
                  <a:schemeClr val="bg1"/>
                </a:solidFill>
              </a:rPr>
              <a:t>память народов, хранящая </a:t>
            </a:r>
            <a:r>
              <a:rPr lang="ru-RU" sz="2800" dirty="0" smtClean="0">
                <a:solidFill>
                  <a:schemeClr val="bg1"/>
                </a:solidFill>
              </a:rPr>
              <a:t>память». ПЕРВЫЙ ЭТАП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28800"/>
            <a:ext cx="410445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49309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Силами ТОС № 1 осуществлено озеленение территории</a:t>
            </a:r>
            <a:r>
              <a:rPr lang="ru-RU" dirty="0">
                <a:solidFill>
                  <a:schemeClr val="bg1"/>
                </a:solidFill>
              </a:rPr>
              <a:t> обелиска  «Землякам погибшим в годы </a:t>
            </a:r>
            <a:r>
              <a:rPr lang="ru-RU" dirty="0" smtClean="0">
                <a:solidFill>
                  <a:schemeClr val="bg1"/>
                </a:solidFill>
              </a:rPr>
              <a:t>ВОВ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1941-1945 годов</a:t>
            </a:r>
            <a:r>
              <a:rPr lang="ru-RU" dirty="0" smtClean="0">
                <a:solidFill>
                  <a:schemeClr val="bg1"/>
                </a:solidFill>
              </a:rPr>
              <a:t>» в поселке Новоберезанском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005063"/>
            <a:ext cx="4069094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0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ПРОЕКТ «Благодарная </a:t>
            </a:r>
            <a:r>
              <a:rPr lang="ru-RU" sz="2800" dirty="0">
                <a:solidFill>
                  <a:schemeClr val="bg1"/>
                </a:solidFill>
              </a:rPr>
              <a:t>память народов, хранящая </a:t>
            </a:r>
            <a:r>
              <a:rPr lang="ru-RU" sz="2800" dirty="0" smtClean="0">
                <a:solidFill>
                  <a:schemeClr val="bg1"/>
                </a:solidFill>
              </a:rPr>
              <a:t>память». ПЕРВЫЙ ЭТАП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Administrator\Desktop\Фото на отчет главы\HFvYs33fl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82089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ПРОЕКТ «Благодарная память народов, хранящая память</a:t>
            </a:r>
            <a:r>
              <a:rPr lang="ru-RU" sz="2800" dirty="0" smtClean="0">
                <a:solidFill>
                  <a:schemeClr val="bg1"/>
                </a:solidFill>
              </a:rPr>
              <a:t>».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ВТОРОЙ ЭТАП АКЦИЯ «АЛЛЕЯ СЛАВЫ»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4365104"/>
            <a:ext cx="40386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032448" cy="482453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Посадка деревьев жителями поселка Новоберезанского совместно с председателем ТОС №1 по улице имени Н. Мурадова в поселке Новоберезанском.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03830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0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ПРОЕКТ «Благодарная память народов, хранящая память</a:t>
            </a:r>
            <a:r>
              <a:rPr lang="ru-RU" sz="2800" dirty="0" smtClean="0">
                <a:solidFill>
                  <a:schemeClr val="bg1"/>
                </a:solidFill>
              </a:rPr>
              <a:t>».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ВТОРОЙ ЭТАП АКЦИЯ «АЛЛЕЯ СЛАВЫ»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960440" cy="245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960440" cy="231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003490"/>
          </a:xfrm>
        </p:spPr>
        <p:txBody>
          <a:bodyPr/>
          <a:lstStyle/>
          <a:p>
            <a:pPr marL="13716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Мы будем помнить       долгие лета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4254327" cy="245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0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ПРОЕКТ </a:t>
            </a:r>
            <a:r>
              <a:rPr lang="ru-RU" sz="2200" dirty="0">
                <a:solidFill>
                  <a:schemeClr val="bg1"/>
                </a:solidFill>
              </a:rPr>
              <a:t>«Благодарная память народов, хранящая память».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ТРЕТИЙ ЭТАП ПРОЕКТ«В </a:t>
            </a:r>
            <a:r>
              <a:rPr lang="ru-RU" sz="2200" dirty="0">
                <a:solidFill>
                  <a:schemeClr val="bg1"/>
                </a:solidFill>
              </a:rPr>
              <a:t>каждый сквер своя спортивно-игровая </a:t>
            </a:r>
            <a:r>
              <a:rPr lang="ru-RU" sz="2200" dirty="0" smtClean="0">
                <a:solidFill>
                  <a:schemeClr val="bg1"/>
                </a:solidFill>
              </a:rPr>
              <a:t>площадка»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6" name="Picture 6" descr="C:\Users\Administrator\Desktop\отчеты главы\Отчет главы 2019\Фото\foto-22-07-2019-16-19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2388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8668" y="1700808"/>
            <a:ext cx="3826768" cy="4709160"/>
          </a:xfrm>
        </p:spPr>
        <p:txBody>
          <a:bodyPr/>
          <a:lstStyle/>
          <a:p>
            <a:pPr marL="13716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Все лучшее детям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8" name="Picture 2" descr="C:\Users\Administrator\Desktop\ФОТО\d577b45a-4b47-4513-aada-a6706cc34e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09120"/>
            <a:ext cx="423885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istrator\Desktop\ФОТО\8c244861-2817-47cd-b9dd-e149064d3b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2388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78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15697</TotalTime>
  <Words>294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  ТОС №1 поселка Новоберезанского Новоберезанского сельского поселения Кореновского района Краснодарского края    </vt:lpstr>
      <vt:lpstr>Основные проекты ТОС №1  поселка Новоберезанского</vt:lpstr>
      <vt:lpstr>ПРОЕКТ «Благодарная память народов, хранящая память». ПЕРВЫЙ ЭТАП.</vt:lpstr>
      <vt:lpstr>ПРОЕКТ «Благодарная память народов, хранящая память». ПЕРВЫЙ ЭТАП</vt:lpstr>
      <vt:lpstr>ПРОЕКТ «Благодарная память народов, хранящая память». ПЕРВЫЙ ЭТАП</vt:lpstr>
      <vt:lpstr>ПРОЕКТ «Благодарная память народов, хранящая память». ВТОРОЙ ЭТАП АКЦИЯ «АЛЛЕЯ СЛАВЫ»</vt:lpstr>
      <vt:lpstr>ПРОЕКТ «Благодарная память народов, хранящая память». ВТОРОЙ ЭТАП АКЦИЯ «АЛЛЕЯ СЛАВЫ»</vt:lpstr>
      <vt:lpstr>ПРОЕКТ «Благодарная память народов, хранящая память». ТРЕТИЙ ЭТАП ПРОЕКТ«В каждый сквер своя спортивно-игровая площадка»</vt:lpstr>
      <vt:lpstr>ПРОЕКТ «Благодарная память народов, хранящая память».</vt:lpstr>
      <vt:lpstr> Не по долгу службы, а по зову сердца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Ремонт Обелиска землякам погибшим в годы Великой Отечественной войны 1941-1945 годов</dc:title>
  <dc:creator>Administrator</dc:creator>
  <cp:lastModifiedBy>Administrator</cp:lastModifiedBy>
  <cp:revision>34</cp:revision>
  <dcterms:created xsi:type="dcterms:W3CDTF">2020-05-22T10:52:38Z</dcterms:created>
  <dcterms:modified xsi:type="dcterms:W3CDTF">2020-06-05T04:42:12Z</dcterms:modified>
</cp:coreProperties>
</file>