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9"/>
  </p:notesMasterIdLst>
  <p:sldIdLst>
    <p:sldId id="283" r:id="rId2"/>
    <p:sldId id="284" r:id="rId3"/>
    <p:sldId id="258" r:id="rId4"/>
    <p:sldId id="273" r:id="rId5"/>
    <p:sldId id="274" r:id="rId6"/>
    <p:sldId id="277" r:id="rId7"/>
    <p:sldId id="27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727" autoAdjust="0"/>
  </p:normalViewPr>
  <p:slideViewPr>
    <p:cSldViewPr>
      <p:cViewPr>
        <p:scale>
          <a:sx n="73" d="100"/>
          <a:sy n="73" d="100"/>
        </p:scale>
        <p:origin x="-1200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27B33-728B-43DE-8F03-FA0BB6BD2EB4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A0851-0F80-435D-962A-71F5EFD83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31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A0851-0F80-435D-962A-71F5EFD8349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146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8458"/>
          </a:xfrm>
        </p:spPr>
        <p:txBody>
          <a:bodyPr>
            <a:normAutofit/>
          </a:bodyPr>
          <a:lstStyle/>
          <a:p>
            <a:pPr marL="137160" lvl="0">
              <a:spcBef>
                <a:spcPct val="20000"/>
              </a:spcBef>
            </a:pPr>
            <a:r>
              <a:rPr lang="ru-RU" sz="28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 </a:t>
            </a:r>
            <a:endParaRPr lang="ru-RU" sz="2600" dirty="0">
              <a:ln>
                <a:noFill/>
              </a:ln>
              <a:solidFill>
                <a:srgbClr val="000000"/>
              </a:solidFill>
              <a:effectLst/>
              <a:latin typeface="Times New Roman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8363272" cy="5904655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Tx/>
              <a:buSzTx/>
              <a:buNone/>
            </a:pPr>
            <a:endParaRPr lang="ru-RU" sz="8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Заголовок 2"/>
          <p:cNvSpPr>
            <a:spLocks noGrp="1"/>
          </p:cNvSpPr>
          <p:nvPr>
            <p:ph sz="half" idx="2"/>
          </p:nvPr>
        </p:nvSpPr>
        <p:spPr>
          <a:xfrm>
            <a:off x="539552" y="3284984"/>
            <a:ext cx="8002587" cy="284162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istrator\Downloads\WhatsApp Image 2022-03-23 at 11.22.2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70" y="548680"/>
            <a:ext cx="8316985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76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137160" indent="0" algn="ctr">
              <a:buNone/>
            </a:pPr>
            <a:r>
              <a:rPr lang="ru-RU" dirty="0" smtClean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</a:t>
            </a:r>
            <a:r>
              <a:rPr lang="ru-RU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 празднования 75-й годовщины Победы </a:t>
            </a:r>
            <a:r>
              <a:rPr lang="ru-RU" dirty="0" smtClean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Великой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Отечественной Войне 1941-1945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годов для увековечивания и сохранения памяти о жителях поселениях </a:t>
            </a:r>
            <a:r>
              <a:rPr lang="ru-RU" dirty="0" smtClean="0">
                <a:solidFill>
                  <a:schemeClr val="bg1"/>
                </a:solidFill>
              </a:rPr>
              <a:t>установлена </a:t>
            </a:r>
            <a:r>
              <a:rPr lang="ru-RU" dirty="0" smtClean="0">
                <a:solidFill>
                  <a:schemeClr val="bg1"/>
                </a:solidFill>
              </a:rPr>
              <a:t>м</a:t>
            </a:r>
            <a:r>
              <a:rPr lang="ru-RU" dirty="0" smtClean="0">
                <a:solidFill>
                  <a:srgbClr val="000000"/>
                </a:solidFill>
              </a:rPr>
              <a:t>алая архитектурная форма «З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емлякам,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погибшим в годы Великой Отечественной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1941-1945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годов»</a:t>
            </a:r>
          </a:p>
          <a:p>
            <a:pPr marL="137160" indent="0">
              <a:buNone/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48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37160" lvl="0">
              <a:spcBef>
                <a:spcPct val="20000"/>
              </a:spcBef>
            </a:pPr>
            <a:r>
              <a:rPr lang="ru-RU" sz="25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</a:rPr>
              <a:t>Предварительные работы по установке малой архитектурной формы</a:t>
            </a:r>
            <a:r>
              <a:rPr lang="ru-RU" sz="23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</a:rPr>
              <a:t>  </a:t>
            </a:r>
            <a:r>
              <a:rPr lang="ru-RU" sz="2300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</a:rPr>
              <a:t>«Землякам погибшим в годы ВОВ</a:t>
            </a:r>
            <a:r>
              <a:rPr lang="ru-RU" sz="23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1941-1945 годов</a:t>
            </a:r>
            <a:r>
              <a:rPr lang="ru-RU" sz="2300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</a:rPr>
              <a:t>» доставлена на место установки</a:t>
            </a:r>
            <a:endParaRPr lang="ru-RU" sz="2600" dirty="0" smtClean="0">
              <a:ln>
                <a:noFill/>
              </a:ln>
              <a:solidFill>
                <a:srgbClr val="000000"/>
              </a:solidFill>
              <a:effectLst/>
              <a:latin typeface="Times New Roman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30763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6024"/>
            <a:ext cx="423562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05064"/>
            <a:ext cx="432048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547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37160" lvl="0">
              <a:spcBef>
                <a:spcPct val="20000"/>
              </a:spcBef>
            </a:pPr>
            <a:r>
              <a:rPr lang="ru-RU" sz="2800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Малая архитектурная форма</a:t>
            </a:r>
            <a:r>
              <a:rPr lang="ru-RU" sz="2600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  «Землякам погибшим в годы ВОВ</a:t>
            </a:r>
            <a:r>
              <a:rPr lang="ru-RU" sz="26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1941-1945 годов</a:t>
            </a:r>
            <a:r>
              <a:rPr lang="ru-RU" sz="2600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» доставлена на место установки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417646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2667"/>
            <a:ext cx="417646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16" y="4293096"/>
            <a:ext cx="424776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93096"/>
            <a:ext cx="417646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217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37160" lvl="0">
              <a:spcBef>
                <a:spcPct val="20000"/>
              </a:spcBef>
            </a:pPr>
            <a:r>
              <a:rPr lang="ru-RU" sz="2800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Работники подрядной организации приступили к установке малой архитектурной формы</a:t>
            </a:r>
            <a:r>
              <a:rPr lang="ru-RU" sz="2600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  «Землякам погибшим в годы ВОВ</a:t>
            </a:r>
            <a:r>
              <a:rPr lang="ru-RU" sz="26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1941-1945 годов</a:t>
            </a:r>
            <a:r>
              <a:rPr lang="ru-RU" sz="2600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»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39248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410445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4392488" cy="239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4348680"/>
            <a:ext cx="4104456" cy="23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775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37160" lvl="0">
              <a:spcBef>
                <a:spcPct val="20000"/>
              </a:spcBef>
            </a:pPr>
            <a:r>
              <a:rPr lang="ru-RU" sz="2800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Установка малой архитектурной формы  «Землякам погибшим в годы ВОВ</a:t>
            </a:r>
            <a:r>
              <a:rPr lang="ru-RU" sz="28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1941-1945 годов</a:t>
            </a:r>
            <a:r>
              <a:rPr lang="ru-RU" sz="2800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>» на заключительном этапе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700808"/>
            <a:ext cx="424847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74441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531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5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Administrator\Downloads\WhatsApp Image 2022-03-23 at 12.08.38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052736"/>
            <a:ext cx="6120681" cy="525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203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19176</TotalTime>
  <Words>108</Words>
  <Application>Microsoft Office PowerPoint</Application>
  <PresentationFormat>Экран (4:3)</PresentationFormat>
  <Paragraphs>11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 </vt:lpstr>
      <vt:lpstr> </vt:lpstr>
      <vt:lpstr>Предварительные работы по установке малой архитектурной формы  «Землякам погибшим в годы ВОВ 1941-1945 годов» доставлена на место установки</vt:lpstr>
      <vt:lpstr>Малая архитектурная форма  «Землякам погибшим в годы ВОВ 1941-1945 годов» доставлена на место установки</vt:lpstr>
      <vt:lpstr>Работники подрядной организации приступили к установке малой архитектурной формы  «Землякам погибшим в годы ВОВ 1941-1945 годов» </vt:lpstr>
      <vt:lpstr>Установка малой архитектурной формы  «Землякам погибшим в годы ВОВ 1941-1945 годов» на заключительном этапе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Ремонт Обелиска землякам погибшим в годы Великой Отечественной войны 1941-1945 годов</dc:title>
  <dc:creator>Administrator</dc:creator>
  <cp:lastModifiedBy>Administrator</cp:lastModifiedBy>
  <cp:revision>63</cp:revision>
  <dcterms:created xsi:type="dcterms:W3CDTF">2020-05-22T10:52:38Z</dcterms:created>
  <dcterms:modified xsi:type="dcterms:W3CDTF">2022-03-23T10:13:39Z</dcterms:modified>
</cp:coreProperties>
</file>